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064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ristian matzner\Documents\del externo\Antonio Gaudi\año 2011\VIAJE GAUDI Enero 2011\Informes del Viaje a España GAUDI\INFORME N° 3\DSCN9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114800" cy="3086572"/>
          </a:xfrm>
          <a:prstGeom prst="rect">
            <a:avLst/>
          </a:prstGeom>
          <a:noFill/>
        </p:spPr>
      </p:pic>
      <p:pic>
        <p:nvPicPr>
          <p:cNvPr id="1031" name="Picture 7" descr="C:\Users\christian matzner\Documents\del externo\Antonio Gaudi\año 2011\VIAJE GAUDI Enero 2011\Informes del Viaje a España GAUDI\INFORME N° 3\DSCN9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114800" cy="3086571"/>
          </a:xfrm>
          <a:prstGeom prst="rect">
            <a:avLst/>
          </a:prstGeom>
          <a:noFill/>
        </p:spPr>
      </p:pic>
      <p:pic>
        <p:nvPicPr>
          <p:cNvPr id="1032" name="Picture 8" descr="C:\Users\christian matzner\Documents\del externo\Antonio Gaudi\año 2011\VIAJE GAUDI Enero 2011\Informes del Viaje a España GAUDI\INFORME N° 3\DSCN9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276599"/>
            <a:ext cx="4648200" cy="348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ian matzner\Documents\del externo\Antonio Gaudi\año 2011\VIAJE GAUDI Enero 2011\Informes del Viaje a España GAUDI\INFORME N° 3\DSCN9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96455"/>
            <a:ext cx="3886200" cy="2915095"/>
          </a:xfrm>
          <a:prstGeom prst="rect">
            <a:avLst/>
          </a:prstGeom>
          <a:noFill/>
        </p:spPr>
      </p:pic>
      <p:pic>
        <p:nvPicPr>
          <p:cNvPr id="5" name="Picture 3" descr="C:\Users\christian matzner\Documents\del externo\Antonio Gaudi\año 2011\VIAJE GAUDI Enero 2011\Informes del Viaje a España GAUDI\INFORME N° 3\DSCN9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3868862" cy="2902090"/>
          </a:xfrm>
          <a:prstGeom prst="rect">
            <a:avLst/>
          </a:prstGeom>
          <a:noFill/>
        </p:spPr>
      </p:pic>
      <p:pic>
        <p:nvPicPr>
          <p:cNvPr id="6" name="Picture 5" descr="C:\Users\christian matzner\Documents\del externo\Antonio Gaudi\año 2011\VIAJE GAUDI Enero 2011\Informes del Viaje a España GAUDI\INFORME N° 3\DSCN9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3860210" cy="2895600"/>
          </a:xfrm>
          <a:prstGeom prst="rect">
            <a:avLst/>
          </a:prstGeom>
          <a:noFill/>
        </p:spPr>
      </p:pic>
      <p:pic>
        <p:nvPicPr>
          <p:cNvPr id="7" name="Picture 4" descr="C:\Users\christian matzner\Documents\del externo\Antonio Gaudi\año 2011\VIAJE GAUDI Enero 2011\Informes del Viaje a España GAUDI\INFORME N° 3\DSCN9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9426"/>
            <a:ext cx="3843338" cy="288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Diapositiva 1</vt:lpstr>
      <vt:lpstr>Diapositiva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 matzner</dc:creator>
  <cp:lastModifiedBy>christian matzner</cp:lastModifiedBy>
  <cp:revision>2</cp:revision>
  <dcterms:created xsi:type="dcterms:W3CDTF">2006-08-16T00:00:00Z</dcterms:created>
  <dcterms:modified xsi:type="dcterms:W3CDTF">2011-03-11T12:49:15Z</dcterms:modified>
</cp:coreProperties>
</file>